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A597-F5DD-413E-84ED-7C78AD3C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243012"/>
            <a:ext cx="84486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2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4C647-5701-48CD-9FA2-4F4AB13B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76375"/>
            <a:ext cx="8324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9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491B5-455B-415B-9877-30A585A7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738312"/>
            <a:ext cx="82105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06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3C442-DF05-42BE-8EEB-CFCCA72C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33512"/>
            <a:ext cx="8239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770A6-50B8-4A60-B241-08FC5C83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614487"/>
            <a:ext cx="8220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1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BBA00-6394-44C0-8AE4-A6D99344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230" y="0"/>
            <a:ext cx="792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9EB4B-03D4-442B-90FA-AB2A3764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838325"/>
            <a:ext cx="8410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BCF74-B18C-4924-81AA-6C6B0474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52537"/>
            <a:ext cx="84296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EA99E-DCFD-4E1A-8AA6-4C902C43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285875"/>
            <a:ext cx="77914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7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45620-A2C3-4E84-8291-F6745FB5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281112"/>
            <a:ext cx="77152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19D93-D3B4-42B4-BBB1-64A1A8BA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14462"/>
            <a:ext cx="8220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3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DF840-3B7B-4EC3-BFC9-57C79FDF4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71587"/>
            <a:ext cx="8382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2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589E6-002B-4E84-8B30-49C1C997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19225"/>
            <a:ext cx="78105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62CA9-33AD-4D9B-BE48-1012F2ED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790700"/>
            <a:ext cx="80676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86FB0-08B3-4A65-A368-F0D64D4A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66862"/>
            <a:ext cx="7800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5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7F45B-DB1F-4725-9304-6CC0B65E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685925"/>
            <a:ext cx="80105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ABDD4-ED8C-4EEB-81A2-4FF1F48A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09700"/>
            <a:ext cx="78962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70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0D106-2EC0-40AF-9B68-85A3997E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57325"/>
            <a:ext cx="8220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8411B-3698-4DA2-802F-89A2918F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666875"/>
            <a:ext cx="56007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72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EFE37-C5DC-42A2-8E29-DD8C7AC45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47837"/>
            <a:ext cx="83820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0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40F2F7-029E-4D27-B21C-17DFE5BF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43025"/>
            <a:ext cx="8305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CFFF1-ADDC-44C5-BCD9-513297E0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47775"/>
            <a:ext cx="80772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9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AD1A2-7383-450D-87E5-022DDDD3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247775"/>
            <a:ext cx="8096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5FD6D-4BD1-4553-A194-0B45D2D7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57312"/>
            <a:ext cx="81343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08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C7C9F-B397-401A-88E5-0DD823EC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43025"/>
            <a:ext cx="79057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4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559A8-7563-4778-A48E-03F3220C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233487"/>
            <a:ext cx="77152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3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2F7325-5560-4E7D-B2D5-3E6B3BD0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714500"/>
            <a:ext cx="7981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847B9-7F86-4FB5-A2A7-954ECACF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352550"/>
            <a:ext cx="7867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56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211B4-BA52-41EA-8BE2-D45DF544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747837"/>
            <a:ext cx="82962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34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1B015-6B90-4A01-838F-B3EFD8E1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504950"/>
            <a:ext cx="62579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55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4C385-EA56-48DD-9416-4F0AD1D4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781175"/>
            <a:ext cx="8267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6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05446-DC2C-4A1E-A96E-287F8B6E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14450"/>
            <a:ext cx="83629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36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EF38D-A4F8-4985-A730-0F83AAB6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5875"/>
            <a:ext cx="82296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F6717-AC45-4686-AEEC-40EDC599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447800"/>
            <a:ext cx="8267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8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333FF-E81A-4FAC-BDB2-3EC65F56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514475"/>
            <a:ext cx="7953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5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51884-0EC8-4CCF-B6B1-0A547208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276350"/>
            <a:ext cx="83248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3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B1D1A-5265-47BD-BA37-CA7D7F40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452562"/>
            <a:ext cx="8305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2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E540A-7993-4E57-8F36-D6908BE0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1690687"/>
            <a:ext cx="6029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93459-C03F-4BBF-8C5A-640F2B77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47862"/>
            <a:ext cx="80867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E781D-7531-467A-83FA-E2520C2F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95437"/>
            <a:ext cx="8162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4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1E32B-014C-463D-93F0-3ECAEE9D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447800"/>
            <a:ext cx="8572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6BB9C-65A8-44A9-BA18-19F03D469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914525"/>
            <a:ext cx="80867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5E96F-BC23-4CC3-B705-0C5D56EB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638300"/>
            <a:ext cx="74961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43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84BF7-6EA4-4A5C-9E44-0BBAC4C82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7312"/>
            <a:ext cx="8181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50882-D24A-43B1-9529-08873667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57312"/>
            <a:ext cx="83058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50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7257D-DA96-4DA5-9BD1-54247058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28750"/>
            <a:ext cx="80391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0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FF4E0-2302-4680-9D93-17F557FB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14462"/>
            <a:ext cx="6400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3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9BFA2-CB03-415C-AF5D-17388A78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528762"/>
            <a:ext cx="8124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00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634A9-8796-4D5F-AB69-3166DBD8E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57337"/>
            <a:ext cx="8172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3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CF070-2A0A-41B7-8B73-1F985D3F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643062"/>
            <a:ext cx="77247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0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2BB93-156B-4DF0-B22D-5ED2E500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33500"/>
            <a:ext cx="82962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1961E-8BAD-4182-97BA-A1CE0DA7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85875"/>
            <a:ext cx="8505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00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3544B-42F4-4220-8D55-49F950ED0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319212"/>
            <a:ext cx="78200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40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CF970-DE33-4A06-98D8-EC0CB26E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09700"/>
            <a:ext cx="8343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02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56690-FA66-4B8E-8577-37F7A46B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57312"/>
            <a:ext cx="82772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0B6F1-D060-4517-9437-D6E32FC0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81112"/>
            <a:ext cx="83439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24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4386-56FF-4C79-BDC5-AAB12D40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409700"/>
            <a:ext cx="66484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65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28E1-E8F4-449B-8F1F-228CC749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547812"/>
            <a:ext cx="80676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3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DC07C-3A1C-436C-95EE-73E94B89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71600"/>
            <a:ext cx="8410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59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25350-DA2D-449A-AB65-8B2AA4262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43025"/>
            <a:ext cx="8153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0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19D627-5C98-4DD5-B0B0-40ABD9C2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290637"/>
            <a:ext cx="82105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32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2D103-88BB-4F6C-83D8-1280151E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28737"/>
            <a:ext cx="81343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633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8B762B-822F-45CC-AAAA-EC0992F6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52550"/>
            <a:ext cx="80200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8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0E7D0-F57F-4D1C-A3AD-CD43F2D9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00175"/>
            <a:ext cx="82296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7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C0625-9297-4770-8B48-0F9243FD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23987"/>
            <a:ext cx="8210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7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0B16E0-84CD-4843-A2BF-0F9711B1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343025"/>
            <a:ext cx="83343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8D8CC-1263-4D66-BFC1-43462380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247775"/>
            <a:ext cx="8648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52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43EA6-4A39-4974-B638-A9CC7BD7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866775"/>
            <a:ext cx="81248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83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486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191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43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755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81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38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4DBBC-85F8-4DBD-B4D0-A3C5933B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81150"/>
            <a:ext cx="82391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59432-9951-4835-B121-A96C3973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47825"/>
            <a:ext cx="8229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0</Words>
  <Application>Microsoft Office PowerPoint</Application>
  <PresentationFormat>Widescreen</PresentationFormat>
  <Paragraphs>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2</cp:revision>
  <dcterms:created xsi:type="dcterms:W3CDTF">2022-09-16T17:35:54Z</dcterms:created>
  <dcterms:modified xsi:type="dcterms:W3CDTF">2022-10-06T14:51:03Z</dcterms:modified>
</cp:coreProperties>
</file>